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56" r:id="rId2"/>
    <p:sldId id="274" r:id="rId3"/>
    <p:sldId id="278" r:id="rId4"/>
    <p:sldId id="277" r:id="rId5"/>
    <p:sldId id="279" r:id="rId6"/>
    <p:sldId id="273" r:id="rId7"/>
    <p:sldId id="264" r:id="rId8"/>
    <p:sldId id="263" r:id="rId9"/>
    <p:sldId id="276" r:id="rId10"/>
    <p:sldId id="265" r:id="rId1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94756-7CA4-406B-AE64-4427A958E219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A1823-FAF4-4306-8C08-B2BF69B223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05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26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05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2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51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7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8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3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45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83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40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125D1-D04C-4089-8038-042AC2977448}" type="datetimeFigureOut">
              <a:rPr lang="en-GB" smtClean="0"/>
              <a:t>11/09/2016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985D6-5B3A-461B-B1E6-E3677A2226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989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ornymorny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York-Code-Coffee/" TargetMode="External"/><Relationship Id="rId2" Type="http://schemas.openxmlformats.org/officeDocument/2006/relationships/hyperlink" Target="http://www.meetup.com/York-Game-Develop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Leeds-Code-Doj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York Code </a:t>
            </a:r>
            <a:r>
              <a:rPr lang="en-GB" dirty="0" smtClean="0"/>
              <a:t>Dojo</a:t>
            </a:r>
            <a:br>
              <a:rPr lang="en-GB" dirty="0" smtClean="0"/>
            </a:br>
            <a:r>
              <a:rPr lang="en-GB" dirty="0" smtClean="0"/>
              <a:t>“Ray Tracing”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Chris Maughan</a:t>
            </a:r>
          </a:p>
          <a:p>
            <a:r>
              <a:rPr lang="en-GB" dirty="0">
                <a:hlinkClick r:id="rId2"/>
              </a:rPr>
              <a:t>mornymorny@gmail.com</a:t>
            </a:r>
            <a:endParaRPr lang="en-GB" dirty="0"/>
          </a:p>
          <a:p>
            <a:r>
              <a:rPr lang="en-GB" dirty="0"/>
              <a:t>Coder @ NVIDIA</a:t>
            </a:r>
          </a:p>
        </p:txBody>
      </p:sp>
    </p:spTree>
    <p:extLst>
      <p:ext uri="{BB962C8B-B14F-4D97-AF65-F5344CB8AC3E}">
        <p14:creationId xmlns:p14="http://schemas.microsoft.com/office/powerpoint/2010/main" val="76365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16749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609600"/>
            <a:ext cx="8467725" cy="4716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125" y="5781675"/>
            <a:ext cx="13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Finding Dory</a:t>
            </a:r>
          </a:p>
        </p:txBody>
      </p:sp>
    </p:spTree>
    <p:extLst>
      <p:ext uri="{BB962C8B-B14F-4D97-AF65-F5344CB8AC3E}">
        <p14:creationId xmlns:p14="http://schemas.microsoft.com/office/powerpoint/2010/main" val="123810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271462"/>
            <a:ext cx="8105775" cy="5062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9650" y="5848350"/>
            <a:ext cx="23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PBRT San Miguel Scene</a:t>
            </a:r>
          </a:p>
        </p:txBody>
      </p:sp>
    </p:spTree>
    <p:extLst>
      <p:ext uri="{BB962C8B-B14F-4D97-AF65-F5344CB8AC3E}">
        <p14:creationId xmlns:p14="http://schemas.microsoft.com/office/powerpoint/2010/main" val="35732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8" y="300038"/>
            <a:ext cx="9059929" cy="50053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7818" y="5734050"/>
            <a:ext cx="435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Unity 5 </a:t>
            </a:r>
            <a:r>
              <a:rPr lang="en-GB" dirty="0" err="1" smtClean="0"/>
              <a:t>LightMaps</a:t>
            </a:r>
            <a:r>
              <a:rPr lang="en-GB" dirty="0" smtClean="0"/>
              <a:t> using </a:t>
            </a:r>
            <a:r>
              <a:rPr lang="en-GB" dirty="0" err="1" smtClean="0"/>
              <a:t>PowerVR</a:t>
            </a:r>
            <a:r>
              <a:rPr lang="en-GB" dirty="0" smtClean="0"/>
              <a:t> Ray Tracer</a:t>
            </a:r>
          </a:p>
        </p:txBody>
      </p:sp>
    </p:spTree>
    <p:extLst>
      <p:ext uri="{BB962C8B-B14F-4D97-AF65-F5344CB8AC3E}">
        <p14:creationId xmlns:p14="http://schemas.microsoft.com/office/powerpoint/2010/main" val="422314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314326"/>
            <a:ext cx="6705600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5218" y="561975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Glass</a:t>
            </a:r>
          </a:p>
        </p:txBody>
      </p:sp>
    </p:spTree>
    <p:extLst>
      <p:ext uri="{BB962C8B-B14F-4D97-AF65-F5344CB8AC3E}">
        <p14:creationId xmlns:p14="http://schemas.microsoft.com/office/powerpoint/2010/main" val="41467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Results….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742950"/>
            <a:ext cx="71247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Doug/</a:t>
            </a:r>
            <a:r>
              <a:rPr lang="en-GB" dirty="0" err="1"/>
              <a:t>Isotoma</a:t>
            </a:r>
            <a:r>
              <a:rPr lang="en-GB" dirty="0"/>
              <a:t> for the Pizza, Drinks and </a:t>
            </a:r>
            <a:r>
              <a:rPr lang="en-GB" dirty="0" smtClean="0"/>
              <a:t>Venue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27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Meetups!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York Game Developers, 3</a:t>
            </a:r>
            <a:r>
              <a:rPr lang="en-GB" baseline="30000" dirty="0"/>
              <a:t>rd</a:t>
            </a:r>
            <a:r>
              <a:rPr lang="en-GB" dirty="0"/>
              <a:t> Thursday, The Crown, York</a:t>
            </a: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http://www.meetup.com/York-Game-Developers/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York Code &amp; Coffee – Wednesday 7AM+, Perky Peacock </a:t>
            </a:r>
            <a:r>
              <a:rPr lang="en-GB" dirty="0" err="1"/>
              <a:t>Lendal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http://www.meetup.com/York-Code-Coffee/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Leeds Code Dojo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http://www.meetup.com/Leeds-Code-Dojo/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77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Slack – York Developer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Mail me, David or Daniel to get on the group</a:t>
            </a:r>
          </a:p>
          <a:p>
            <a:r>
              <a:rPr lang="en-GB" dirty="0"/>
              <a:t>yorkdevelopers.slack.com</a:t>
            </a:r>
          </a:p>
          <a:p>
            <a:r>
              <a:rPr lang="en-GB" dirty="0"/>
              <a:t>For coders in the York area</a:t>
            </a:r>
          </a:p>
          <a:p>
            <a:pPr lvl="1"/>
            <a:r>
              <a:rPr lang="en-GB" dirty="0"/>
              <a:t>Channels for #</a:t>
            </a:r>
            <a:r>
              <a:rPr lang="en-GB" dirty="0" err="1"/>
              <a:t>gamedev</a:t>
            </a:r>
            <a:r>
              <a:rPr lang="en-GB" dirty="0"/>
              <a:t>, #</a:t>
            </a:r>
            <a:r>
              <a:rPr lang="en-GB" dirty="0" err="1"/>
              <a:t>codeandcoffee</a:t>
            </a:r>
            <a:r>
              <a:rPr lang="en-GB" dirty="0"/>
              <a:t>, #</a:t>
            </a:r>
            <a:r>
              <a:rPr lang="en-GB" dirty="0" err="1"/>
              <a:t>yorkcodedojo</a:t>
            </a:r>
            <a:r>
              <a:rPr lang="en-GB" dirty="0"/>
              <a:t>,#development,….</a:t>
            </a:r>
          </a:p>
        </p:txBody>
      </p:sp>
    </p:spTree>
    <p:extLst>
      <p:ext uri="{BB962C8B-B14F-4D97-AF65-F5344CB8AC3E}">
        <p14:creationId xmlns:p14="http://schemas.microsoft.com/office/powerpoint/2010/main" val="335732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111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York Code Dojo “Ray Tracing”</vt:lpstr>
      <vt:lpstr>PowerPoint Presentation</vt:lpstr>
      <vt:lpstr>PowerPoint Presentation</vt:lpstr>
      <vt:lpstr>PowerPoint Presentation</vt:lpstr>
      <vt:lpstr>PowerPoint Presentation</vt:lpstr>
      <vt:lpstr>Results….</vt:lpstr>
      <vt:lpstr>Thanks</vt:lpstr>
      <vt:lpstr>Meetups!</vt:lpstr>
      <vt:lpstr>Slack – York Developer Community</vt:lpstr>
      <vt:lpstr>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York Code Dojo</dc:title>
  <dc:creator>Chris Maughan</dc:creator>
  <cp:lastModifiedBy>Chris Maughan</cp:lastModifiedBy>
  <cp:revision>35</cp:revision>
  <cp:lastPrinted>2016-05-11T11:29:04Z</cp:lastPrinted>
  <dcterms:created xsi:type="dcterms:W3CDTF">2016-05-11T08:14:52Z</dcterms:created>
  <dcterms:modified xsi:type="dcterms:W3CDTF">2016-09-11T07:44:21Z</dcterms:modified>
</cp:coreProperties>
</file>